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5D"/>
    <a:srgbClr val="FCB94C"/>
    <a:srgbClr val="D18A12"/>
    <a:srgbClr val="CD1719"/>
    <a:srgbClr val="FEDA2C"/>
    <a:srgbClr val="2D5078"/>
    <a:srgbClr val="006944"/>
    <a:srgbClr val="005644"/>
    <a:srgbClr val="008C44"/>
    <a:srgbClr val="00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658"/>
  </p:normalViewPr>
  <p:slideViewPr>
    <p:cSldViewPr snapToGrid="0" snapToObjects="1">
      <p:cViewPr varScale="1">
        <p:scale>
          <a:sx n="154" d="100"/>
          <a:sy n="154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6561121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70F5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36F2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6F2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6F2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6F2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36F2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439134" y="1977082"/>
            <a:ext cx="26033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72328B-1B1D-4C9E-9DBC-15E333908253}"/>
</file>

<file path=customXml/itemProps2.xml><?xml version="1.0" encoding="utf-8"?>
<ds:datastoreItem xmlns:ds="http://schemas.openxmlformats.org/officeDocument/2006/customXml" ds:itemID="{0C6FD9AC-2337-4557-9741-0E434F971B5F}"/>
</file>

<file path=customXml/itemProps3.xml><?xml version="1.0" encoding="utf-8"?>
<ds:datastoreItem xmlns:ds="http://schemas.openxmlformats.org/officeDocument/2006/customXml" ds:itemID="{037070B3-4E22-4D16-BEA8-7422D6797A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27</cp:revision>
  <dcterms:created xsi:type="dcterms:W3CDTF">2019-01-07T11:42:34Z</dcterms:created>
  <dcterms:modified xsi:type="dcterms:W3CDTF">2026-02-03T07:50:01Z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