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0F5D"/>
    <a:srgbClr val="FCB94C"/>
    <a:srgbClr val="D18A12"/>
    <a:srgbClr val="CD1719"/>
    <a:srgbClr val="FEDA2C"/>
    <a:srgbClr val="2D5078"/>
    <a:srgbClr val="006944"/>
    <a:srgbClr val="005644"/>
    <a:srgbClr val="008C44"/>
    <a:srgbClr val="002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91"/>
    <p:restoredTop sz="94658"/>
  </p:normalViewPr>
  <p:slideViewPr>
    <p:cSldViewPr snapToGrid="0" snapToObjects="1">
      <p:cViewPr varScale="1">
        <p:scale>
          <a:sx n="154" d="100"/>
          <a:sy n="154" d="100"/>
        </p:scale>
        <p:origin x="3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469" y="998291"/>
            <a:ext cx="8798011" cy="1790700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469" y="2858047"/>
            <a:ext cx="8798011" cy="1241822"/>
          </a:xfrm>
        </p:spPr>
        <p:txBody>
          <a:bodyPr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33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322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33168"/>
            <a:ext cx="2484995" cy="389955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758" y="733168"/>
            <a:ext cx="6264618" cy="389955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88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698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807" y="1282304"/>
            <a:ext cx="8800198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807" y="3442098"/>
            <a:ext cx="8800198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8996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093" y="768853"/>
            <a:ext cx="4363480" cy="38638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BE9A8CF-71E7-3D40-AA04-68D428257DC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632238" y="768853"/>
            <a:ext cx="4363480" cy="38638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12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092" y="759330"/>
            <a:ext cx="4339089" cy="60815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093" y="1492498"/>
            <a:ext cx="4339089" cy="31497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754439"/>
            <a:ext cx="435833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509553"/>
            <a:ext cx="4358331" cy="31326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0343D76-3202-EC45-A1BD-DC44481DF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93" y="142039"/>
            <a:ext cx="5401448" cy="492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23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10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716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761" y="746521"/>
            <a:ext cx="3058506" cy="80750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9276" y="746522"/>
            <a:ext cx="5625060" cy="38913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9470" y="1672411"/>
            <a:ext cx="3051797" cy="297646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5405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60169" y="746521"/>
            <a:ext cx="5619074" cy="3902356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7A25319-0CD5-8448-BC06-BD1AFE790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761" y="746521"/>
            <a:ext cx="3058506" cy="80750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4189AC2-AB72-D94E-922A-CDBAB58E1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9470" y="1672411"/>
            <a:ext cx="3051797" cy="297646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9708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092" y="142039"/>
            <a:ext cx="6561121" cy="492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093" y="776093"/>
            <a:ext cx="8820150" cy="38535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053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rgbClr val="170F5D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F36F21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36F2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36F2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36F21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36F21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AA77F0-7A6D-1240-A680-66BD436FA372}"/>
              </a:ext>
            </a:extLst>
          </p:cNvPr>
          <p:cNvSpPr txBox="1"/>
          <p:nvPr/>
        </p:nvSpPr>
        <p:spPr>
          <a:xfrm>
            <a:off x="439134" y="1977082"/>
            <a:ext cx="2603324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200" b="1" dirty="0">
                <a:solidFill>
                  <a:schemeClr val="bg1"/>
                </a:solidFill>
              </a:rPr>
              <a:t>MARK YOUR CALENDAR</a:t>
            </a:r>
          </a:p>
        </p:txBody>
      </p:sp>
    </p:spTree>
    <p:extLst>
      <p:ext uri="{BB962C8B-B14F-4D97-AF65-F5344CB8AC3E}">
        <p14:creationId xmlns:p14="http://schemas.microsoft.com/office/powerpoint/2010/main" val="3214162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C9A3A-D1F7-E147-BF04-19B9CFB11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9D9D6-8313-654D-BD78-AC62B0E1C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9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B846DA9B026F47BC126C9C0F736397" ma:contentTypeVersion="23" ma:contentTypeDescription="Create a new document." ma:contentTypeScope="" ma:versionID="e3f33f6861f9ad23d3e10e4a402718fc">
  <xsd:schema xmlns:xsd="http://www.w3.org/2001/XMLSchema" xmlns:xs="http://www.w3.org/2001/XMLSchema" xmlns:p="http://schemas.microsoft.com/office/2006/metadata/properties" xmlns:ns1="http://schemas.microsoft.com/sharepoint/v3" xmlns:ns2="f41fa17a-99c4-4c5f-bcb4-a52bd907e64f" xmlns:ns3="eb3f7de7-c935-4ca6-a12c-1f73773710ec" targetNamespace="http://schemas.microsoft.com/office/2006/metadata/properties" ma:root="true" ma:fieldsID="e90a8a013b7438a8c374c24b0f6a1cb0" ns1:_="" ns2:_="" ns3:_="">
    <xsd:import namespace="http://schemas.microsoft.com/sharepoint/v3"/>
    <xsd:import namespace="f41fa17a-99c4-4c5f-bcb4-a52bd907e64f"/>
    <xsd:import namespace="eb3f7de7-c935-4ca6-a12c-1f73773710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Image" minOccurs="0"/>
                <xsd:element ref="ns2:Numbe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fa17a-99c4-4c5f-bcb4-a52bd907e6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720c72ca-3d5e-4053-bfc4-d5117e56c9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" ma:index="28" nillable="true" ma:displayName="Image" ma:format="Thumbnail" ma:internalName="Image">
      <xsd:simpleType>
        <xsd:restriction base="dms:Unknown"/>
      </xsd:simpleType>
    </xsd:element>
    <xsd:element name="Number" ma:index="29" nillable="true" ma:displayName="Number" ma:format="Dropdown" ma:internalName="Number" ma:percentage="FALSE">
      <xsd:simpleType>
        <xsd:restriction base="dms:Number"/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f7de7-c935-4ca6-a12c-1f73773710e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eb20398-0988-4e55-b57f-05d62d7b8281}" ma:internalName="TaxCatchAll" ma:showField="CatchAllData" ma:web="eb3f7de7-c935-4ca6-a12c-1f73773710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f41fa17a-99c4-4c5f-bcb4-a52bd907e64f" xsi:nil="true"/>
    <Number xmlns="f41fa17a-99c4-4c5f-bcb4-a52bd907e64f" xsi:nil="true"/>
    <TaxCatchAll xmlns="eb3f7de7-c935-4ca6-a12c-1f73773710ec" xsi:nil="true"/>
    <_ip_UnifiedCompliancePolicyProperties xmlns="http://schemas.microsoft.com/sharepoint/v3" xsi:nil="true"/>
    <lcf76f155ced4ddcb4097134ff3c332f xmlns="f41fa17a-99c4-4c5f-bcb4-a52bd907e6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F72328B-1B1D-4C9E-9DBC-15E333908253}"/>
</file>

<file path=customXml/itemProps2.xml><?xml version="1.0" encoding="utf-8"?>
<ds:datastoreItem xmlns:ds="http://schemas.openxmlformats.org/officeDocument/2006/customXml" ds:itemID="{0C6FD9AC-2337-4557-9741-0E434F971B5F}"/>
</file>

<file path=customXml/itemProps3.xml><?xml version="1.0" encoding="utf-8"?>
<ds:datastoreItem xmlns:ds="http://schemas.openxmlformats.org/officeDocument/2006/customXml" ds:itemID="{037070B3-4E22-4D16-BEA8-7422D6797A0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3</Words>
  <Application>Microsoft Macintosh PowerPoint</Application>
  <PresentationFormat>On-screen Show (16:9)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Schroeder</dc:creator>
  <cp:lastModifiedBy>Lloyd Schroeder</cp:lastModifiedBy>
  <cp:revision>27</cp:revision>
  <dcterms:created xsi:type="dcterms:W3CDTF">2019-01-07T11:42:34Z</dcterms:created>
  <dcterms:modified xsi:type="dcterms:W3CDTF">2026-02-03T07:50:01Z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0x01010085B846DA9B026F47BC126C9C0F736397</vt:lpwstr>
  </property>
</Properties>
</file>